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2/3/2021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</a:t>
            </a:r>
          </a:p>
          <a:p>
            <a:r>
              <a:rPr lang="en-US" dirty="0"/>
              <a:t>2019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Textile Art STEAM KIT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Creative Skill Building </a:t>
            </a:r>
            <a:endParaRPr lang="ru-RU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CECB35-18BF-4BE5-B887-2E58AD1A99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0961" r="10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37584" y="1012013"/>
            <a:ext cx="4644093" cy="734415"/>
          </a:xfrm>
        </p:spPr>
        <p:txBody>
          <a:bodyPr>
            <a:normAutofit/>
          </a:bodyPr>
          <a:lstStyle/>
          <a:p>
            <a:r>
              <a:rPr lang="en-US" dirty="0"/>
              <a:t>Why Textile Art?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Imagination meets childhood development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learning includes inspiring imagination through handmade learning</a:t>
            </a:r>
          </a:p>
          <a:p>
            <a:r>
              <a:rPr lang="en-US" dirty="0"/>
              <a:t>Fosters a range of important skills beyond the creative</a:t>
            </a:r>
          </a:p>
          <a:p>
            <a:r>
              <a:rPr lang="en-US" dirty="0"/>
              <a:t>Connects generations and grounds children and caregivers with the here and now. </a:t>
            </a:r>
          </a:p>
          <a:p>
            <a:r>
              <a:rPr lang="en-US" dirty="0"/>
              <a:t>Builds an affinity for art and maker culture at the library!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Let’s break this down a bit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C4E62B5-A67F-4D39-81D5-D5A218DB212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312" r="8312"/>
          <a:stretch>
            <a:fillRect/>
          </a:stretch>
        </p:blipFill>
        <p:spPr>
          <a:xfrm rot="706102">
            <a:off x="6568174" y="386066"/>
            <a:ext cx="4308751" cy="5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0118" y="860407"/>
            <a:ext cx="4299391" cy="1061509"/>
          </a:xfrm>
        </p:spPr>
        <p:txBody>
          <a:bodyPr>
            <a:normAutofit fontScale="90000"/>
          </a:bodyPr>
          <a:lstStyle/>
          <a:p>
            <a:r>
              <a:rPr lang="en-US" dirty="0"/>
              <a:t>Skills + Literacies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dirty="0"/>
              <a:t>Here’s how hands-on textile art activities can help foster growth and childhood wellbeing at the library! </a:t>
            </a:r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047859252"/>
              </p:ext>
            </p:extLst>
          </p:nvPr>
        </p:nvGraphicFramePr>
        <p:xfrm>
          <a:off x="5159375" y="1161524"/>
          <a:ext cx="6122105" cy="385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401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451897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236518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441289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Elements of Craft Based Learning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Literacy Development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Physical Ability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Play-based Development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Dexterity/Motor Skills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Creative Imagination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Scientific Applications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Math Applications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Emotional/Social Intelligence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Yay! Art +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BB8DBE-F3BD-453A-88E4-8B307309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1980350"/>
            <a:ext cx="326726" cy="326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E1F372-49F3-407C-B5A6-119A570A0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142" y="1980350"/>
            <a:ext cx="326726" cy="326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994185-59A4-4EAB-9122-C19F9249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523" y="2569168"/>
            <a:ext cx="326726" cy="326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351F5F-0441-4D8D-B5B3-91338A3A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2608945"/>
            <a:ext cx="326726" cy="326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91E6A3-8C53-48AA-84AA-5A4D63B4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3254550"/>
            <a:ext cx="326726" cy="3267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6550A-67D4-4CC9-AE47-48A59826C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523" y="3293670"/>
            <a:ext cx="326726" cy="3267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17352E-F695-410A-8698-FFB5973C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3900155"/>
            <a:ext cx="326726" cy="3267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5BB264-6A8A-4A8A-A1BB-F4B8BBDF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523" y="3854809"/>
            <a:ext cx="326726" cy="3267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A8AD3-C874-46DB-8DE2-4BC484D5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4545760"/>
            <a:ext cx="304212" cy="3267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A5C387-7E36-4DD9-90E3-27A120C5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53" y="4526865"/>
            <a:ext cx="326726" cy="3267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950462-AA03-4F27-97B8-9C6AC4C90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303" y="4504329"/>
            <a:ext cx="326726" cy="3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120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Comic Sans MS</vt:lpstr>
      <vt:lpstr>Franklin Gothic Book</vt:lpstr>
      <vt:lpstr>Office Theme</vt:lpstr>
      <vt:lpstr>Textile Art STEAM KIT</vt:lpstr>
      <vt:lpstr>Why Textile Art?</vt:lpstr>
      <vt:lpstr>Skills + Literacies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2019-12-18T18:05:06Z</dcterms:created>
  <dcterms:modified xsi:type="dcterms:W3CDTF">2021-02-04T01:27:40Z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